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9" r:id="rId5"/>
    <p:sldId id="265" r:id="rId6"/>
    <p:sldId id="266" r:id="rId7"/>
    <p:sldId id="267" r:id="rId8"/>
    <p:sldId id="268" r:id="rId9"/>
    <p:sldId id="270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F534F2B-3423-4037-B27D-F71FF52B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7" y="1516584"/>
            <a:ext cx="5486400" cy="410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0212DA-60F4-4D4F-8483-2A888217C523}"/>
              </a:ext>
            </a:extLst>
          </p:cNvPr>
          <p:cNvSpPr txBox="1"/>
          <p:nvPr/>
        </p:nvSpPr>
        <p:spPr>
          <a:xfrm>
            <a:off x="3201751" y="4268530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MARD = 1.50%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MARD = 1.44%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 descr="截图里有图片&#10;&#10;描述已自动生成">
            <a:extLst>
              <a:ext uri="{FF2B5EF4-FFF2-40B4-BE49-F238E27FC236}">
                <a16:creationId xmlns:a16="http://schemas.microsoft.com/office/drawing/2014/main" id="{CBA81AB4-2912-4E35-8CEB-FF6E1DB46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09" y="1486349"/>
            <a:ext cx="5486400" cy="41329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C6DBB1-A5F6-4C0C-87DD-8B379B85D6A6}"/>
              </a:ext>
            </a:extLst>
          </p:cNvPr>
          <p:cNvSpPr txBox="1"/>
          <p:nvPr/>
        </p:nvSpPr>
        <p:spPr>
          <a:xfrm>
            <a:off x="273397" y="12387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60AB92-AD1D-4DC9-A21B-073E66A20983}"/>
              </a:ext>
            </a:extLst>
          </p:cNvPr>
          <p:cNvSpPr txBox="1"/>
          <p:nvPr/>
        </p:nvSpPr>
        <p:spPr>
          <a:xfrm>
            <a:off x="6096000" y="124081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D15503-46D8-4D63-B7BD-77EF91C2F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1655680"/>
            <a:ext cx="4572000" cy="336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4F9185-FA6C-4458-81FF-3551E04C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795" y="99391"/>
            <a:ext cx="9174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229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FB2D9C-11AC-4D91-B010-D134600B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0"/>
            <a:ext cx="906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6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地图上有字&#10;&#10;描述已自动生成">
            <a:extLst>
              <a:ext uri="{FF2B5EF4-FFF2-40B4-BE49-F238E27FC236}">
                <a16:creationId xmlns:a16="http://schemas.microsoft.com/office/drawing/2014/main" id="{106B3715-FAC8-47DA-97EE-3556A2FAD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7" y="942975"/>
            <a:ext cx="66008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5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25AE2DC5-37C1-4AF7-8371-D052F647CCEC}"/>
              </a:ext>
            </a:extLst>
          </p:cNvPr>
          <p:cNvGrpSpPr/>
          <p:nvPr/>
        </p:nvGrpSpPr>
        <p:grpSpPr>
          <a:xfrm>
            <a:off x="453887" y="790950"/>
            <a:ext cx="11284226" cy="4876273"/>
            <a:chOff x="453887" y="790950"/>
            <a:chExt cx="11284226" cy="4876273"/>
          </a:xfrm>
        </p:grpSpPr>
        <p:pic>
          <p:nvPicPr>
            <p:cNvPr id="4" name="图片 3" descr="人的地图&#10;&#10;描述已自动生成">
              <a:extLst>
                <a:ext uri="{FF2B5EF4-FFF2-40B4-BE49-F238E27FC236}">
                  <a16:creationId xmlns:a16="http://schemas.microsoft.com/office/drawing/2014/main" id="{40E64DD9-D76C-4471-9E57-9D3A66D52C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r="27077"/>
            <a:stretch/>
          </p:blipFill>
          <p:spPr>
            <a:xfrm>
              <a:off x="453887" y="795129"/>
              <a:ext cx="3657600" cy="4872093"/>
            </a:xfrm>
            <a:prstGeom prst="rect">
              <a:avLst/>
            </a:prstGeom>
          </p:spPr>
        </p:pic>
        <p:pic>
          <p:nvPicPr>
            <p:cNvPr id="9" name="图片 8" descr="人的地图&#10;&#10;描述已自动生成">
              <a:extLst>
                <a:ext uri="{FF2B5EF4-FFF2-40B4-BE49-F238E27FC236}">
                  <a16:creationId xmlns:a16="http://schemas.microsoft.com/office/drawing/2014/main" id="{8A1569D6-2E1B-4722-B33A-BA30F7F8B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0" r="27282"/>
            <a:stretch/>
          </p:blipFill>
          <p:spPr>
            <a:xfrm>
              <a:off x="4267200" y="795130"/>
              <a:ext cx="3657600" cy="4872093"/>
            </a:xfrm>
            <a:prstGeom prst="rect">
              <a:avLst/>
            </a:prstGeom>
          </p:spPr>
        </p:pic>
        <p:pic>
          <p:nvPicPr>
            <p:cNvPr id="11" name="图片 10" descr="人的地图&#10;&#10;描述已自动生成">
              <a:extLst>
                <a:ext uri="{FF2B5EF4-FFF2-40B4-BE49-F238E27FC236}">
                  <a16:creationId xmlns:a16="http://schemas.microsoft.com/office/drawing/2014/main" id="{DEA1DD01-9A52-4794-ACA3-05B45E74D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5" r="27077"/>
            <a:stretch/>
          </p:blipFill>
          <p:spPr>
            <a:xfrm>
              <a:off x="8080513" y="795130"/>
              <a:ext cx="3657600" cy="487209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90D1F45-2D62-4599-A70D-8CA3C7E7D175}"/>
                </a:ext>
              </a:extLst>
            </p:cNvPr>
            <p:cNvSpPr txBox="1"/>
            <p:nvPr/>
          </p:nvSpPr>
          <p:spPr>
            <a:xfrm>
              <a:off x="453887" y="795129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646257-875E-4353-AB39-727314BD167D}"/>
                </a:ext>
              </a:extLst>
            </p:cNvPr>
            <p:cNvSpPr txBox="1"/>
            <p:nvPr/>
          </p:nvSpPr>
          <p:spPr>
            <a:xfrm>
              <a:off x="4267200" y="790950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B3E8024-AD39-4658-B630-53B3C056DCEA}"/>
                </a:ext>
              </a:extLst>
            </p:cNvPr>
            <p:cNvSpPr txBox="1"/>
            <p:nvPr/>
          </p:nvSpPr>
          <p:spPr>
            <a:xfrm>
              <a:off x="8093337" y="79095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9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白色的地图&#10;&#10;描述已自动生成">
            <a:extLst>
              <a:ext uri="{FF2B5EF4-FFF2-40B4-BE49-F238E27FC236}">
                <a16:creationId xmlns:a16="http://schemas.microsoft.com/office/drawing/2014/main" id="{724D102B-D04B-48EE-B5F1-3D40F5D0DC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8" r="16111"/>
          <a:stretch/>
        </p:blipFill>
        <p:spPr>
          <a:xfrm>
            <a:off x="2782957" y="0"/>
            <a:ext cx="6599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人的地图&#10;&#10;描述已自动生成">
            <a:extLst>
              <a:ext uri="{FF2B5EF4-FFF2-40B4-BE49-F238E27FC236}">
                <a16:creationId xmlns:a16="http://schemas.microsoft.com/office/drawing/2014/main" id="{D70C8167-1A44-4E3E-B91B-26591C65A9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r="27180"/>
          <a:stretch/>
        </p:blipFill>
        <p:spPr>
          <a:xfrm>
            <a:off x="8093337" y="874644"/>
            <a:ext cx="3657600" cy="4779818"/>
          </a:xfrm>
          <a:prstGeom prst="rect">
            <a:avLst/>
          </a:prstGeom>
        </p:spPr>
      </p:pic>
      <p:pic>
        <p:nvPicPr>
          <p:cNvPr id="8" name="图片 7" descr="人的地图&#10;&#10;描述已自动生成">
            <a:extLst>
              <a:ext uri="{FF2B5EF4-FFF2-40B4-BE49-F238E27FC236}">
                <a16:creationId xmlns:a16="http://schemas.microsoft.com/office/drawing/2014/main" id="{A889BA3E-ACBF-4545-8432-921A098F3E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8" r="27180"/>
          <a:stretch/>
        </p:blipFill>
        <p:spPr>
          <a:xfrm>
            <a:off x="4267200" y="874644"/>
            <a:ext cx="3657600" cy="4779818"/>
          </a:xfrm>
          <a:prstGeom prst="rect">
            <a:avLst/>
          </a:prstGeom>
        </p:spPr>
      </p:pic>
      <p:pic>
        <p:nvPicPr>
          <p:cNvPr id="3" name="图片 2" descr="人的地图&#10;&#10;描述已自动生成">
            <a:extLst>
              <a:ext uri="{FF2B5EF4-FFF2-40B4-BE49-F238E27FC236}">
                <a16:creationId xmlns:a16="http://schemas.microsoft.com/office/drawing/2014/main" id="{6F205811-23A4-4CDB-AF14-4F8830268C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r="27077"/>
          <a:stretch/>
        </p:blipFill>
        <p:spPr>
          <a:xfrm>
            <a:off x="453887" y="874644"/>
            <a:ext cx="3657600" cy="477981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0D1F45-2D62-4599-A70D-8CA3C7E7D175}"/>
              </a:ext>
            </a:extLst>
          </p:cNvPr>
          <p:cNvSpPr txBox="1"/>
          <p:nvPr/>
        </p:nvSpPr>
        <p:spPr>
          <a:xfrm>
            <a:off x="453887" y="8746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646257-875E-4353-AB39-727314BD167D}"/>
              </a:ext>
            </a:extLst>
          </p:cNvPr>
          <p:cNvSpPr txBox="1"/>
          <p:nvPr/>
        </p:nvSpPr>
        <p:spPr>
          <a:xfrm>
            <a:off x="4267200" y="87464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3E8024-AD39-4658-B630-53B3C056DCEA}"/>
              </a:ext>
            </a:extLst>
          </p:cNvPr>
          <p:cNvSpPr txBox="1"/>
          <p:nvPr/>
        </p:nvSpPr>
        <p:spPr>
          <a:xfrm>
            <a:off x="8093337" y="8746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76543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白色的地图&#10;&#10;描述已自动生成">
            <a:extLst>
              <a:ext uri="{FF2B5EF4-FFF2-40B4-BE49-F238E27FC236}">
                <a16:creationId xmlns:a16="http://schemas.microsoft.com/office/drawing/2014/main" id="{73EE0A9C-E8DA-4B67-B9A5-407CEA620A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2" r="16214"/>
          <a:stretch/>
        </p:blipFill>
        <p:spPr>
          <a:xfrm>
            <a:off x="2922104" y="0"/>
            <a:ext cx="6450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男人&#10;&#10;描述已自动生成">
            <a:extLst>
              <a:ext uri="{FF2B5EF4-FFF2-40B4-BE49-F238E27FC236}">
                <a16:creationId xmlns:a16="http://schemas.microsoft.com/office/drawing/2014/main" id="{91708ED0-44BA-4F9D-8A4D-9B93E65E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819150"/>
            <a:ext cx="65627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53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1B3C93-0F4F-4235-B4AC-E57D57BF5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0"/>
            <a:ext cx="9182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7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34</Words>
  <Application>Microsoft Office PowerPoint</Application>
  <PresentationFormat>宽屏</PresentationFormat>
  <Paragraphs>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11</cp:revision>
  <dcterms:created xsi:type="dcterms:W3CDTF">2020-06-10T20:09:14Z</dcterms:created>
  <dcterms:modified xsi:type="dcterms:W3CDTF">2020-08-19T06:03:48Z</dcterms:modified>
</cp:coreProperties>
</file>